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40000" y="3328200"/>
            <a:ext cx="900000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540000" y="33282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5151600" y="33282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583080" y="12600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625800" y="12600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540000" y="33282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583080" y="33282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625800" y="33282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3C24CF-877A-4D8B-92FD-47E470B589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900000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F9E224-5DBB-427D-9B25-E27E4EF85B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A41C999-AFC1-45CB-BD9F-13B1166D5C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25A804-95C3-42CF-8CEA-D32F07FE83D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7B24A9F-0DCA-43C6-8D31-BBA26B19B1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40000" y="180000"/>
            <a:ext cx="8280000" cy="292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33F5DE-D5B1-45B7-B7F8-94B206F30E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40000" y="33282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0387277-0E43-4E49-A752-AC2B9F2F3B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40000" y="1260000"/>
            <a:ext cx="900000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1600" y="33282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06DE88-3CBC-4C12-BA15-1F0A0BC7FC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40000" y="3328200"/>
            <a:ext cx="900000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84F489C-B6E6-48B9-875E-1048C9F07E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40000" y="3328200"/>
            <a:ext cx="900000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C367165-84AE-4F11-9791-22E3F80B44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40000" y="33282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1600" y="33282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C961E5-4676-4A13-A601-17F1F42F4D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83080" y="12600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25800" y="12600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40000" y="33282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83080" y="33282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25800" y="3328200"/>
            <a:ext cx="2897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3555F3-519A-4809-96B7-6C08F2EA09F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900000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40000" y="180000"/>
            <a:ext cx="8280000" cy="2921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highlight>
                <a:srgbClr val="ffffff"/>
              </a:highlight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540000" y="33282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151600" y="33282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40000" y="3328200"/>
            <a:ext cx="9000000" cy="188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40000" y="1620000"/>
            <a:ext cx="756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8000"/>
                </a:solidFill>
                <a:highlight>
                  <a:srgbClr val="ffffff"/>
                </a:highlight>
                <a:latin typeface="Arial"/>
              </a:rPr>
              <a:t>Click to edit the title text format</a:t>
            </a:r>
            <a:endParaRPr b="0" lang="en-US" sz="3300" spc="-1" strike="noStrike">
              <a:solidFill>
                <a:srgbClr val="ff8000"/>
              </a:solidFill>
              <a:highlight>
                <a:srgbClr val="ffffff"/>
              </a:highlight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40000" y="3060000"/>
            <a:ext cx="9000000" cy="234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60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highlight>
                  <a:srgbClr val="ffffff"/>
                </a:highlight>
                <a:latin typeface="Arial"/>
              </a:rPr>
              <a:t>Click to edit the outline text format</a:t>
            </a:r>
            <a:endParaRPr b="0" lang="en-US" sz="2400" spc="-1" strike="noStrike">
              <a:highlight>
                <a:srgbClr val="ffffff"/>
              </a:highlight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highlight>
                  <a:srgbClr val="ffffff"/>
                </a:highlight>
                <a:latin typeface="Arial"/>
              </a:rPr>
              <a:t>Second Outline Level</a:t>
            </a:r>
            <a:endParaRPr b="0" lang="en-US" sz="2100" spc="-1" strike="noStrike">
              <a:highlight>
                <a:srgbClr val="ffffff"/>
              </a:highlight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highlight>
                  <a:srgbClr val="ffffff"/>
                </a:highlight>
                <a:latin typeface="Arial"/>
              </a:rPr>
              <a:t>Third Outline Level</a:t>
            </a:r>
            <a:endParaRPr b="0" lang="en-US" sz="1800" spc="-1" strike="noStrike">
              <a:highlight>
                <a:srgbClr val="ffffff"/>
              </a:highlight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highlight>
                  <a:srgbClr val="ffffff"/>
                </a:highlight>
                <a:latin typeface="Arial"/>
              </a:rPr>
              <a:t>Fourth Outline Level</a:t>
            </a:r>
            <a:endParaRPr b="0" lang="en-US" sz="1500" spc="-1" strike="noStrike">
              <a:highlight>
                <a:srgbClr val="ffffff"/>
              </a:highlight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highlight>
                  <a:srgbClr val="ffffff"/>
                </a:highlight>
                <a:latin typeface="Arial"/>
              </a:rPr>
              <a:t>Fifth Outline Level</a:t>
            </a:r>
            <a:endParaRPr b="0" lang="en-US" sz="1500" spc="-1" strike="noStrike">
              <a:highlight>
                <a:srgbClr val="ffffff"/>
              </a:highlight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highlight>
                  <a:srgbClr val="ffffff"/>
                </a:highlight>
                <a:latin typeface="Arial"/>
              </a:rPr>
              <a:t>Sixth Outline Level</a:t>
            </a:r>
            <a:endParaRPr b="0" lang="en-US" sz="1500" spc="-1" strike="noStrike">
              <a:highlight>
                <a:srgbClr val="ffffff"/>
              </a:highlight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ff8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highlight>
                  <a:srgbClr val="ffffff"/>
                </a:highlight>
                <a:latin typeface="Arial"/>
              </a:rPr>
              <a:t>Seventh Outline Level</a:t>
            </a:r>
            <a:endParaRPr b="0" lang="en-US" sz="1500" spc="-1" strike="noStrike">
              <a:highlight>
                <a:srgbClr val="ffffff"/>
              </a:highlight>
              <a:latin typeface="Arial"/>
            </a:endParaRPr>
          </a:p>
        </p:txBody>
      </p:sp>
      <p:pic>
        <p:nvPicPr>
          <p:cNvPr id="2" name="" descr=""/>
          <p:cNvPicPr/>
          <p:nvPr/>
        </p:nvPicPr>
        <p:blipFill>
          <a:blip r:embed="rId2"/>
          <a:stretch/>
        </p:blipFill>
        <p:spPr>
          <a:xfrm>
            <a:off x="360000" y="1440000"/>
            <a:ext cx="9122400" cy="1440000"/>
          </a:xfrm>
          <a:prstGeom prst="rect">
            <a:avLst/>
          </a:prstGeom>
          <a:ln w="252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"/>
          <p:cNvSpPr/>
          <p:nvPr/>
        </p:nvSpPr>
        <p:spPr>
          <a:xfrm>
            <a:off x="0" y="-8640"/>
            <a:ext cx="10080000" cy="90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2700" spc="-1" strike="noStrike">
                <a:solidFill>
                  <a:srgbClr val="ff6600"/>
                </a:solidFill>
                <a:latin typeface="Arial"/>
              </a:rPr>
              <a:t>Click to edit the title text format</a:t>
            </a: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40000" y="1260000"/>
            <a:ext cx="900000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057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Click to edit the outline text format</a:t>
            </a:r>
            <a:endParaRPr b="0" lang="en-US" sz="2400" spc="-1" strike="noStrike">
              <a:latin typeface="Arial"/>
            </a:endParaRPr>
          </a:p>
          <a:p>
            <a:pPr lvl="1" marL="864000" indent="-324000">
              <a:spcBef>
                <a:spcPts val="850"/>
              </a:spcBef>
              <a:buClr>
                <a:srgbClr val="ff66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latin typeface="Arial"/>
              </a:rPr>
              <a:t>Second Outline Level</a:t>
            </a:r>
            <a:endParaRPr b="0" lang="en-US" sz="2100" spc="-1" strike="noStrike">
              <a:latin typeface="Arial"/>
            </a:endParaRPr>
          </a:p>
          <a:p>
            <a:pPr lvl="2" marL="1296000" indent="-288000">
              <a:spcBef>
                <a:spcPts val="635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425"/>
              </a:spcBef>
              <a:buClr>
                <a:srgbClr val="ff66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latin typeface="Arial"/>
              </a:rPr>
              <a:t>Fourth Outline Level</a:t>
            </a:r>
            <a:endParaRPr b="0" lang="en-US" sz="1500" spc="-1" strike="noStrike">
              <a:latin typeface="Arial"/>
            </a:endParaRPr>
          </a:p>
          <a:p>
            <a:pPr lvl="4" marL="2160000" indent="-216000">
              <a:spcBef>
                <a:spcPts val="213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Fifth Outline Level</a:t>
            </a:r>
            <a:endParaRPr b="0" lang="en-US" sz="1500" spc="-1" strike="noStrike">
              <a:latin typeface="Arial"/>
            </a:endParaRPr>
          </a:p>
          <a:p>
            <a:pPr lvl="5" marL="2592000" indent="-216000">
              <a:spcBef>
                <a:spcPts val="213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Sixth Outline Level</a:t>
            </a:r>
            <a:endParaRPr b="0" lang="en-US" sz="1500" spc="-1" strike="noStrike">
              <a:latin typeface="Arial"/>
            </a:endParaRPr>
          </a:p>
          <a:p>
            <a:pPr lvl="6" marL="3024000" indent="-216000">
              <a:spcBef>
                <a:spcPts val="213"/>
              </a:spcBef>
              <a:buClr>
                <a:srgbClr val="ff66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Arial"/>
              </a:rPr>
              <a:t>Seventh Outline Level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"/>
          </p:nvPr>
        </p:nvSpPr>
        <p:spPr>
          <a:xfrm>
            <a:off x="540000" y="5400000"/>
            <a:ext cx="2340000" cy="2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Arial"/>
              </a:defRPr>
            </a:lvl1pPr>
          </a:lstStyle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2"/>
          </p:nvPr>
        </p:nvSpPr>
        <p:spPr>
          <a:xfrm>
            <a:off x="3420000" y="5400000"/>
            <a:ext cx="3240000" cy="2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Arial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3"/>
          </p:nvPr>
        </p:nvSpPr>
        <p:spPr>
          <a:xfrm>
            <a:off x="7200000" y="5400000"/>
            <a:ext cx="2340000" cy="27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Arial"/>
              </a:defRPr>
            </a:lvl1pPr>
          </a:lstStyle>
          <a:p>
            <a:pPr algn="r">
              <a:buNone/>
            </a:pPr>
            <a:fld id="{999E786C-769C-42AD-885C-65F78E44797D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8820000" y="90000"/>
            <a:ext cx="756000" cy="720000"/>
          </a:xfrm>
          <a:prstGeom prst="rect">
            <a:avLst/>
          </a:prstGeom>
          <a:ln w="25200"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180000" y="5220000"/>
            <a:ext cx="9720000" cy="180000"/>
          </a:xfrm>
          <a:prstGeom prst="rect">
            <a:avLst/>
          </a:prstGeom>
          <a:ln w="252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40000" y="1620000"/>
            <a:ext cx="7560000" cy="99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300" spc="-1" strike="noStrike">
                <a:solidFill>
                  <a:srgbClr val="ff8000"/>
                </a:solidFill>
                <a:highlight>
                  <a:srgbClr val="ffffff"/>
                </a:highlight>
                <a:latin typeface="Arial"/>
              </a:rPr>
              <a:t>Questão 5</a:t>
            </a:r>
            <a:endParaRPr b="0" lang="en-US" sz="3300" spc="-1" strike="noStrike">
              <a:solidFill>
                <a:srgbClr val="ff8000"/>
              </a:solidFill>
              <a:highlight>
                <a:srgbClr val="ffffff"/>
              </a:highlight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2209320" y="-2880"/>
            <a:ext cx="5669640" cy="5669640"/>
          </a:xfrm>
          <a:prstGeom prst="rect">
            <a:avLst/>
          </a:prstGeom>
          <a:ln w="252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63CBE72-CBF1-4846-B40F-4D441E982F98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606040" y="409320"/>
            <a:ext cx="4876560" cy="4876560"/>
          </a:xfrm>
          <a:prstGeom prst="rect">
            <a:avLst/>
          </a:prstGeom>
          <a:ln w="252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A84AE8A-187F-4CD4-A3B1-EA8F2D77CDC7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209320" y="6840"/>
            <a:ext cx="5669640" cy="5669640"/>
          </a:xfrm>
          <a:prstGeom prst="rect">
            <a:avLst/>
          </a:prstGeom>
          <a:ln w="252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3EADC5-345C-4AF8-8974-49CEDE55DD1A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209320" y="-2880"/>
            <a:ext cx="5669640" cy="5669640"/>
          </a:xfrm>
          <a:prstGeom prst="rect">
            <a:avLst/>
          </a:prstGeom>
          <a:ln w="252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2473C1-208F-44F8-AD5C-68CE96A62BCD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209320" y="-3240"/>
            <a:ext cx="5669640" cy="5669640"/>
          </a:xfrm>
          <a:prstGeom prst="rect">
            <a:avLst/>
          </a:prstGeom>
          <a:ln w="252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A8B092-A577-46A5-8F6D-203DEBFC7CBF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209320" y="-3240"/>
            <a:ext cx="5669640" cy="5669640"/>
          </a:xfrm>
          <a:prstGeom prst="rect">
            <a:avLst/>
          </a:prstGeom>
          <a:ln w="252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CD70991-3B42-4D1C-AD84-8DF86D96EE9A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209320" y="-2880"/>
            <a:ext cx="5669640" cy="5669640"/>
          </a:xfrm>
          <a:prstGeom prst="rect">
            <a:avLst/>
          </a:prstGeom>
          <a:ln w="252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67888D-FC84-4F50-B747-198D1430BDC0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2209320" y="-2880"/>
            <a:ext cx="5669640" cy="5669640"/>
          </a:xfrm>
          <a:prstGeom prst="rect">
            <a:avLst/>
          </a:prstGeom>
          <a:ln w="252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F57FFAB-5DF1-40F1-AE9B-BFC417CC4A1A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8280000" cy="63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2700" spc="-1" strike="noStrike">
              <a:solidFill>
                <a:srgbClr val="ff66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400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151600" y="1260000"/>
            <a:ext cx="4391640" cy="39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2209320" y="-2880"/>
            <a:ext cx="5669640" cy="5669640"/>
          </a:xfrm>
          <a:prstGeom prst="rect">
            <a:avLst/>
          </a:prstGeom>
          <a:ln w="2520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E1F6A0-975D-41A3-9B55-BB1ED8B34B48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LibreOffice/7.3.0.3$Windows_X86_64 LibreOffice_project/0f246aa12d0eee4a0f7adcefbf7c878fc2238db3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2023-03-08T13:36:34Z</dcterms:created>
  <dc:creator/>
  <dc:description/>
  <dc:language>en-US</dc:language>
  <cp:lastModifiedBy/>
  <dcterms:modified xsi:type="dcterms:W3CDTF">2023-03-08T13:58:54Z</dcterms:modified>
  <cp:revision>2</cp:revision>
  <dc:subject/>
  <dc:title>Pencil</dc:title>
</cp:coreProperties>
</file>